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9" Target="slides/slide14.xml"/><Relationship Type="http://schemas.openxmlformats.org/officeDocument/2006/relationships/slide" Id="rId18" Target="slides/slide13.xml"/><Relationship Type="http://schemas.openxmlformats.org/officeDocument/2006/relationships/slide" Id="rId17" Target="slides/slide12.xml"/><Relationship Type="http://schemas.openxmlformats.org/officeDocument/2006/relationships/slide" Id="rId16" Target="slides/slide11.xml"/><Relationship Type="http://schemas.openxmlformats.org/officeDocument/2006/relationships/slide" Id="rId15" Target="slides/slide10.xml"/><Relationship Type="http://schemas.openxmlformats.org/officeDocument/2006/relationships/slide" Id="rId14" Target="slides/slide9.xml"/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2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20" Target="slides/slide15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8" id="4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0" id="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1" id="10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2" id="10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8" id="10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4" id="11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8" id="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9" id="11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0" id="12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4" id="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5" id="12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6" id="12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9" id="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0" id="13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1" id="13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4" id="5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8" id="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9" id="5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0" id="6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6" id="6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0" id="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1" id="7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2" id="7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6" id="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7" id="7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8" id="7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2" id="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3" id="8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4" id="8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8" id="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9" id="8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0" id="9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4" id="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5" id="9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6" id="9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/>
        </p:nvSpPr>
        <p:spPr>
          <a:xfrm>
            <a:off y="0" x="0"/>
            <a:ext cy="6901800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scaled="0" ang="792000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9" id="9"/>
          <p:cNvSpPr/>
          <p:nvPr/>
        </p:nvSpPr>
        <p:spPr>
          <a:xfrm flipH="1">
            <a:off y="16052" x="-3832"/>
            <a:ext cy="6881034" cx="10925833"/>
          </a:xfrm>
          <a:custGeom>
            <a:pathLst>
              <a:path extrusionOk="0" h="6863875" w="24279631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0" id="10"/>
          <p:cNvSpPr/>
          <p:nvPr/>
        </p:nvSpPr>
        <p:spPr>
          <a:xfrm flipH="1">
            <a:off y="881" x="14659"/>
            <a:ext cy="6881034" cx="10500940"/>
          </a:xfrm>
          <a:custGeom>
            <a:pathLst>
              <a:path extrusionOk="0" h="6863875" w="24279631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b" anchorCtr="0" rIns="91425">
            <a:spAutoFit/>
          </a:bodyPr>
          <a:lstStyle/>
          <a:p/>
        </p:txBody>
      </p:sp>
      <p:sp>
        <p:nvSpPr>
          <p:cNvPr name="Shape 11" id="11"/>
          <p:cNvSpPr/>
          <p:nvPr/>
        </p:nvSpPr>
        <p:spPr>
          <a:xfrm>
            <a:off y="-881" x="-846666"/>
            <a:ext cy="6906895" cx="2167466"/>
          </a:xfrm>
          <a:custGeom>
            <a:pathLst>
              <a:path extrusionOk="0" h="6180667" w="21674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scaled="0" ang="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2" id="12"/>
          <p:cNvSpPr/>
          <p:nvPr/>
        </p:nvSpPr>
        <p:spPr>
          <a:xfrm rot="10800000" flipH="1">
            <a:off y="-4974" x="-524933"/>
            <a:ext cy="6906895" cx="1403434"/>
          </a:xfrm>
          <a:custGeom>
            <a:pathLst>
              <a:path extrusionOk="0" h="6180667" w="21674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scaled="0" ang="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3" id="13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4" id="14"/>
          <p:cNvSpPr txBox="1"/>
          <p:nvPr>
            <p:ph type="subTitle" idx="1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2400" algn="r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5" id="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" id="16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extrusionOk="0" h="6879900" w="4476675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" id="17"/>
          <p:cNvSpPr txBox="1"/>
          <p:nvPr>
            <p:ph type="body" idx="1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8" id="18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extrusionOk="0" h="6879900" w="8053639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" id="19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extrusionOk="0" h="6916846" w="1100668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scaled="0" ang="570000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" id="2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" id="22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extrusionOk="0" h="6879900" w="4476675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" id="23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extrusionOk="0" h="6879900" w="8053639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" id="24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extrusionOk="0" h="6916846" w="1100668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scaled="0" ang="570000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5" id="2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6" id="26"/>
          <p:cNvSpPr txBox="1"/>
          <p:nvPr>
            <p:ph type="body" idx="1"/>
          </p:nvPr>
        </p:nvSpPr>
        <p:spPr>
          <a:xfrm>
            <a:off y="1658990" x="457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name="Shape 27" id="27"/>
          <p:cNvSpPr txBox="1"/>
          <p:nvPr>
            <p:ph type="body" idx="2"/>
          </p:nvPr>
        </p:nvSpPr>
        <p:spPr>
          <a:xfrm>
            <a:off y="1658990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extrusionOk="0" h="6879900" w="4476675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0" id="30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extrusionOk="0" h="6879900" w="8053639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r="100%" t="100%"/>
            </a:path>
            <a:tileRect l="-100%" b="-100%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1" id="31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extrusionOk="0" h="6916846" w="1100668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scaled="0" ang="570000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2" id="3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34" id="34"/>
          <p:cNvGrpSpPr/>
          <p:nvPr/>
        </p:nvGrpSpPr>
        <p:grpSpPr>
          <a:xfrm>
            <a:off y="4933386" x="-6264"/>
            <a:ext cy="3100650" cx="9150267"/>
            <a:chOff y="4933386" x="-6264"/>
            <a:chExt cy="3100650" cx="9150267"/>
          </a:xfrm>
        </p:grpSpPr>
        <p:sp>
          <p:nvSpPr>
            <p:cNvPr name="Shape 35" id="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extrusionOk="0" h="1257301" w="9144009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r="50%" l="50%" b="50%" t="50%"/>
              </a:path>
              <a:tileRect/>
            </a:gra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6" id="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extrusionOk="0" h="6879900" w="8053639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r="100%" t="100%"/>
              </a:path>
              <a:tileRect l="-100%" b="-100%"/>
            </a:gra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7" id="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extrusionOk="0" h="1257301" w="914401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r="50%" l="50%" b="50%" t="50%"/>
              </a:path>
              <a:tileRect/>
            </a:gra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38" id="38"/>
          <p:cNvSpPr txBox="1"/>
          <p:nvPr>
            <p:ph type="body" idx="1"/>
          </p:nvPr>
        </p:nvSpPr>
        <p:spPr>
          <a:xfrm>
            <a:off y="5367337" x="1792288"/>
            <a:ext cy="804899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152400" algn="ctr" marL="0" rtl="0">
              <a:buSzPct val="100000"/>
              <a:buFont typeface="Trebuchet MS"/>
              <a:buNone/>
              <a:defRPr sz="2400"/>
            </a:lvl1pPr>
            <a:lvl2pPr indent="152400" algn="ctr" marL="0" rtl="0">
              <a:buSzPct val="100000"/>
              <a:buFont typeface="Trebuchet MS"/>
              <a:buNone/>
              <a:defRPr sz="2400"/>
            </a:lvl2pPr>
            <a:lvl3pPr indent="152400" algn="ctr" marL="0" rtl="0">
              <a:buSzPct val="100000"/>
              <a:buFont typeface="Trebuchet MS"/>
              <a:buNone/>
              <a:defRPr sz="2400"/>
            </a:lvl3pPr>
            <a:lvl4pPr indent="152400" algn="ctr" marL="0" rtl="0">
              <a:buSzPct val="100000"/>
              <a:buFont typeface="Trebuchet MS"/>
              <a:buNone/>
              <a:defRPr sz="2400"/>
            </a:lvl4pPr>
            <a:lvl5pPr indent="152400" algn="ctr" marL="0" rtl="0">
              <a:buSzPct val="100000"/>
              <a:buFont typeface="Trebuchet MS"/>
              <a:buNone/>
              <a:defRPr sz="2400"/>
            </a:lvl5pPr>
            <a:lvl6pPr indent="152400" algn="ctr" marL="0" rtl="0">
              <a:buSzPct val="100000"/>
              <a:buFont typeface="Trebuchet MS"/>
              <a:buNone/>
              <a:defRPr sz="2400"/>
            </a:lvl6pPr>
            <a:lvl7pPr indent="152400" algn="ctr" marL="0" rtl="0">
              <a:buSzPct val="100000"/>
              <a:buFont typeface="Trebuchet MS"/>
              <a:buNone/>
              <a:defRPr sz="2400"/>
            </a:lvl7pPr>
            <a:lvl8pPr indent="152400" algn="ctr" marL="0" rtl="0">
              <a:buSzPct val="100000"/>
              <a:buFont typeface="Trebuchet MS"/>
              <a:buNone/>
              <a:defRPr sz="2400"/>
            </a:lvl8pPr>
            <a:lvl9pPr indent="152400" algn="ctr" marL="0" rtl="0">
              <a:buSzPct val="100000"/>
              <a:buFont typeface="Trebuchet MS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54000" algn="l" marL="0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i="0" baseline="0" strike="noStrike" sz="4000" b="1" cap="none" u="none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727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2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2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2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7.jpg"/><Relationship Type="http://schemas.openxmlformats.org/officeDocument/2006/relationships/image" Id="rId3" Target="../media/image06.jpg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5.jpg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12.jpg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4.jpg"/></Relationships>
</file>

<file path=ppt/slides/_rels/slide1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9.jpg"/></Relationships>
</file>

<file path=ppt/slides/_rels/slide1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10.jpg"/></Relationships>
</file>

<file path=ppt/slides/_rels/slide1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5.xml"/><Relationship Type="http://schemas.openxmlformats.org/officeDocument/2006/relationships/slideLayout" Id="rId1" Target="../slideLayouts/slideLayout2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11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13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jp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 txBox="1"/>
          <p:nvPr>
            <p:ph type="subTitle" idx="1"/>
          </p:nvPr>
        </p:nvSpPr>
        <p:spPr>
          <a:xfrm>
            <a:off y="3742906" x="399274"/>
            <a:ext cy="1555200" cx="7824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l">
              <a:buNone/>
            </a:pPr>
            <a:r>
              <a:rPr lang="ca"/>
              <a:t>
</a:t>
            </a:r>
            <a:r>
              <a:rPr lang="ca">
                <a:solidFill>
                  <a:srgbClr val="000000"/>
                </a:solidFill>
              </a:rPr>
              <a:t>       Àlex Aguilera, Marta Gallardo i Núria Ruiz 4rt             </a:t>
            </a:r>
          </a:p>
        </p:txBody>
      </p:sp>
      <p:sp>
        <p:nvSpPr>
          <p:cNvPr name="Shape 42" id="42"/>
          <p:cNvSpPr txBox="1"/>
          <p:nvPr>
            <p:ph type="ctrTitle"/>
          </p:nvPr>
        </p:nvSpPr>
        <p:spPr>
          <a:xfrm>
            <a:off y="2092306" x="772599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algn="l" rtl="0" lvl="0">
              <a:buNone/>
            </a:pPr>
            <a:r>
              <a:rPr lang="ca">
                <a:solidFill>
                  <a:srgbClr val="000000"/>
                </a:solidFill>
              </a:rPr>
              <a:t>          Margarita, -ae</a:t>
            </a:r>
          </a:p>
        </p:txBody>
      </p:sp>
      <p:sp>
        <p:nvSpPr>
          <p:cNvPr name="Shape 43" id="43"/>
          <p:cNvSpPr/>
          <p:nvPr/>
        </p:nvSpPr>
        <p:spPr>
          <a:xfrm>
            <a:off y="0" x="0"/>
            <a:ext cy="6922550" cx="9144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44" id="44"/>
          <p:cNvSpPr txBox="1"/>
          <p:nvPr/>
        </p:nvSpPr>
        <p:spPr>
          <a:xfrm>
            <a:off y="2092306" x="1203075"/>
            <a:ext cy="1968599" cx="75356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ca" sz="4800"/>
              <a:t>        Margarita, -ae</a:t>
            </a:r>
          </a:p>
        </p:txBody>
      </p:sp>
      <p:sp>
        <p:nvSpPr>
          <p:cNvPr name="Shape 45" id="45"/>
          <p:cNvSpPr txBox="1"/>
          <p:nvPr/>
        </p:nvSpPr>
        <p:spPr>
          <a:xfrm>
            <a:off y="3648596" x="1581375"/>
            <a:ext cy="1889400" cx="64869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ca" sz="1800"/>
              <a:t>         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lang="ca" sz="1800"/>
              <a:t>        </a:t>
            </a:r>
            <a:r>
              <a:rPr lang="ca" sz="1800" b="1"/>
              <a:t>  Marta Gallardo, Núria Ruiz, Àlex Àguillera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7" id="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8" id="98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ca"/>
              <a:t>     Haec margarita caerulea est</a:t>
            </a:r>
          </a:p>
        </p:txBody>
      </p:sp>
      <p:sp>
        <p:nvSpPr>
          <p:cNvPr name="Shape 99" id="99"/>
          <p:cNvSpPr/>
          <p:nvPr/>
        </p:nvSpPr>
        <p:spPr>
          <a:xfrm>
            <a:off y="1533525" x="552231"/>
            <a:ext cy="5090881" cx="811001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3" id="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4" id="104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just">
              <a:buNone/>
            </a:pPr>
            <a:r>
              <a:rPr lang="ca"/>
              <a:t>        Haec margarita lutea est</a:t>
            </a:r>
          </a:p>
        </p:txBody>
      </p:sp>
      <p:sp>
        <p:nvSpPr>
          <p:cNvPr name="Shape 105" id="105"/>
          <p:cNvSpPr/>
          <p:nvPr/>
        </p:nvSpPr>
        <p:spPr>
          <a:xfrm>
            <a:off y="1741969" x="801637"/>
            <a:ext cy="4640330" cx="75407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just">
              <a:buNone/>
            </a:pPr>
            <a:r>
              <a:rPr lang="ca"/>
              <a:t>    Haec margarita purpurea est </a:t>
            </a:r>
          </a:p>
        </p:txBody>
      </p:sp>
      <p:sp>
        <p:nvSpPr>
          <p:cNvPr name="Shape 111" id="111"/>
          <p:cNvSpPr/>
          <p:nvPr/>
        </p:nvSpPr>
        <p:spPr>
          <a:xfrm>
            <a:off y="1670253" x="455882"/>
            <a:ext cy="4838859" cx="823223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5" id="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6" id="116"/>
          <p:cNvSpPr txBox="1"/>
          <p:nvPr>
            <p:ph type="title"/>
          </p:nvPr>
        </p:nvSpPr>
        <p:spPr>
          <a:xfrm>
            <a:off y="292262" x="431654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just">
              <a:buNone/>
            </a:pPr>
            <a:r>
              <a:rPr lang="ca"/>
              <a:t>     Haec margarita punicea sunt</a:t>
            </a:r>
          </a:p>
        </p:txBody>
      </p:sp>
      <p:sp>
        <p:nvSpPr>
          <p:cNvPr name="Shape 117" id="117"/>
          <p:cNvSpPr/>
          <p:nvPr/>
        </p:nvSpPr>
        <p:spPr>
          <a:xfrm>
            <a:off y="1572818" x="599908"/>
            <a:ext cy="4950398" cx="789309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1" id="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2" id="12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just">
              <a:buNone/>
            </a:pPr>
            <a:r>
              <a:rPr lang="ca"/>
              <a:t>        Haec margarita alba est </a:t>
            </a:r>
          </a:p>
        </p:txBody>
      </p:sp>
      <p:sp>
        <p:nvSpPr>
          <p:cNvPr name="Shape 123" id="123"/>
          <p:cNvSpPr/>
          <p:nvPr/>
        </p:nvSpPr>
        <p:spPr>
          <a:xfrm>
            <a:off y="1628865" x="658220"/>
            <a:ext cy="4818231" cx="782755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7" id="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8" id="128"/>
          <p:cNvSpPr txBox="1"/>
          <p:nvPr>
            <p:ph type="body" idx="1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ca"/>
              <a:t>
</a:t>
            </a:r>
            <a:r>
              <a:rPr lang="ca"/>
              <a:t>Aracne fila i fila </a:t>
            </a:r>
          </a:p>
          <a:p>
            <a:pPr algn="ctr" rtl="0" lvl="0">
              <a:buNone/>
            </a:pPr>
            <a:r>
              <a:rPr lang="ca"/>
              <a:t> </a:t>
            </a:r>
          </a:p>
          <a:p>
            <a:r>
              <a:t/>
            </a:r>
          </a:p>
          <a:p>
            <a:pPr algn="ctr">
              <a:buNone/>
            </a:pPr>
            <a:r>
              <a:rPr lang="ca"/>
              <a:t>Institut Premià de Mar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just">
              <a:buNone/>
            </a:pPr>
            <a:r>
              <a:rPr lang="ca"/>
              <a:t>                 Ecce margarita</a:t>
            </a:r>
          </a:p>
        </p:txBody>
      </p:sp>
      <p:sp>
        <p:nvSpPr>
          <p:cNvPr name="Shape 51" id="51"/>
          <p:cNvSpPr/>
          <p:nvPr/>
        </p:nvSpPr>
        <p:spPr>
          <a:xfrm rot="10800000">
            <a:off y="1592149" x="1442870"/>
            <a:ext cy="4983800" cx="625825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5" id="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6" id="56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just">
              <a:buNone/>
            </a:pPr>
            <a:r>
              <a:rPr lang="ca"/>
              <a:t>               Ecce margaritae</a:t>
            </a:r>
          </a:p>
        </p:txBody>
      </p:sp>
      <p:sp>
        <p:nvSpPr>
          <p:cNvPr name="Shape 57" id="57"/>
          <p:cNvSpPr/>
          <p:nvPr/>
        </p:nvSpPr>
        <p:spPr>
          <a:xfrm>
            <a:off y="1632145" x="885330"/>
            <a:ext cy="4903808" cx="737333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1" id="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2" id="6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ca"/>
              <a:t>               Pars margaritae</a:t>
            </a:r>
          </a:p>
        </p:txBody>
      </p:sp>
      <p:sp>
        <p:nvSpPr>
          <p:cNvPr name="Shape 63" id="63"/>
          <p:cNvSpPr/>
          <p:nvPr/>
        </p:nvSpPr>
        <p:spPr>
          <a:xfrm>
            <a:off y="1600200" x="1356624"/>
            <a:ext cy="4651275" cx="64307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7" id="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8" id="68"/>
          <p:cNvSpPr txBox="1"/>
          <p:nvPr>
            <p:ph type="title"/>
          </p:nvPr>
        </p:nvSpPr>
        <p:spPr>
          <a:xfrm>
            <a:off y="-419862" x="457200"/>
            <a:ext cy="2202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lang="ca"/>
              <a:t>Cuius linguae vox est 'margarita'?                            Linguae latinae!</a:t>
            </a:r>
          </a:p>
        </p:txBody>
      </p:sp>
      <p:sp>
        <p:nvSpPr>
          <p:cNvPr name="Shape 69" id="69"/>
          <p:cNvSpPr/>
          <p:nvPr/>
        </p:nvSpPr>
        <p:spPr>
          <a:xfrm>
            <a:off y="1782137" x="704560"/>
            <a:ext cy="4726371" cx="77348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3" id="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4" id="74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ca"/>
              <a:t>     Video apiculam in margarita</a:t>
            </a:r>
          </a:p>
        </p:txBody>
      </p:sp>
      <p:sp>
        <p:nvSpPr>
          <p:cNvPr name="Shape 75" id="75"/>
          <p:cNvSpPr/>
          <p:nvPr/>
        </p:nvSpPr>
        <p:spPr>
          <a:xfrm>
            <a:off y="1600200" x="516430"/>
            <a:ext cy="5014531" cx="819921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9" id="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0" id="80"/>
          <p:cNvSpPr txBox="1"/>
          <p:nvPr>
            <p:ph type="body" idx="1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81" id="81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ca"/>
              <a:t>Video papilion in margarita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5" id="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6" id="86"/>
          <p:cNvSpPr txBox="1"/>
          <p:nvPr>
            <p:ph type="title"/>
          </p:nvPr>
        </p:nvSpPr>
        <p:spPr>
          <a:xfrm>
            <a:off y="75018" x="218353"/>
            <a:ext cy="1888799" cx="88385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ca"/>
              <a:t>     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ca"/>
              <a:t>                                                                                                                                </a:t>
            </a:r>
            <a:r>
              <a:rPr lang="ca" sz="3600"/>
              <a:t>Video ranam viridem in margarita lutea</a:t>
            </a:r>
          </a:p>
          <a:p>
            <a:r>
              <a:t/>
            </a:r>
          </a:p>
        </p:txBody>
      </p:sp>
      <p:sp>
        <p:nvSpPr>
          <p:cNvPr name="Shape 87" id="87"/>
          <p:cNvSpPr/>
          <p:nvPr/>
        </p:nvSpPr>
        <p:spPr>
          <a:xfrm>
            <a:off y="1556023" x="641577"/>
            <a:ext cy="5056053" cx="78608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1" id="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2" id="92"/>
          <p:cNvSpPr txBox="1"/>
          <p:nvPr>
            <p:ph type="title"/>
          </p:nvPr>
        </p:nvSpPr>
        <p:spPr>
          <a:xfrm>
            <a:off y="301864" x="232411"/>
            <a:ext cy="13257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ca"/>
              <a:t>  Video vermem in margarita alba</a:t>
            </a:r>
          </a:p>
        </p:txBody>
      </p:sp>
      <p:sp>
        <p:nvSpPr>
          <p:cNvPr name="Shape 93" id="93"/>
          <p:cNvSpPr/>
          <p:nvPr/>
        </p:nvSpPr>
        <p:spPr>
          <a:xfrm>
            <a:off y="1627426" x="681987"/>
            <a:ext cy="4772254" cx="77800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