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a-ES" smtClean="0"/>
              <a:t>Feu clic aquí per editar l'estil de subtítols del patró.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F443-96D4-4FC2-AFE4-FF8F922202E9}" type="datetimeFigureOut">
              <a:rPr lang="ca-ES" smtClean="0"/>
              <a:t>19/12/2012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9A31E-CAB6-44CB-B514-162C4BBA2EF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63428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F443-96D4-4FC2-AFE4-FF8F922202E9}" type="datetimeFigureOut">
              <a:rPr lang="ca-ES" smtClean="0"/>
              <a:t>19/12/2012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9A31E-CAB6-44CB-B514-162C4BBA2EF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10831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F443-96D4-4FC2-AFE4-FF8F922202E9}" type="datetimeFigureOut">
              <a:rPr lang="ca-ES" smtClean="0"/>
              <a:t>19/12/2012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9A31E-CAB6-44CB-B514-162C4BBA2EF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3736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F443-96D4-4FC2-AFE4-FF8F922202E9}" type="datetimeFigureOut">
              <a:rPr lang="ca-ES" smtClean="0"/>
              <a:t>19/12/2012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9A31E-CAB6-44CB-B514-162C4BBA2EF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183441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F443-96D4-4FC2-AFE4-FF8F922202E9}" type="datetimeFigureOut">
              <a:rPr lang="ca-ES" smtClean="0"/>
              <a:t>19/12/2012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9A31E-CAB6-44CB-B514-162C4BBA2EF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9178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F443-96D4-4FC2-AFE4-FF8F922202E9}" type="datetimeFigureOut">
              <a:rPr lang="ca-ES" smtClean="0"/>
              <a:t>19/12/2012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9A31E-CAB6-44CB-B514-162C4BBA2EF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627968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F443-96D4-4FC2-AFE4-FF8F922202E9}" type="datetimeFigureOut">
              <a:rPr lang="ca-ES" smtClean="0"/>
              <a:t>19/12/2012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9A31E-CAB6-44CB-B514-162C4BBA2EF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27717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F443-96D4-4FC2-AFE4-FF8F922202E9}" type="datetimeFigureOut">
              <a:rPr lang="ca-ES" smtClean="0"/>
              <a:t>19/12/2012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9A31E-CAB6-44CB-B514-162C4BBA2EF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99621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F443-96D4-4FC2-AFE4-FF8F922202E9}" type="datetimeFigureOut">
              <a:rPr lang="ca-ES" smtClean="0"/>
              <a:t>19/12/2012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9A31E-CAB6-44CB-B514-162C4BBA2EF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28181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F443-96D4-4FC2-AFE4-FF8F922202E9}" type="datetimeFigureOut">
              <a:rPr lang="ca-ES" smtClean="0"/>
              <a:t>19/12/2012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9A31E-CAB6-44CB-B514-162C4BBA2EF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7259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F443-96D4-4FC2-AFE4-FF8F922202E9}" type="datetimeFigureOut">
              <a:rPr lang="ca-ES" smtClean="0"/>
              <a:t>19/12/2012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9A31E-CAB6-44CB-B514-162C4BBA2EF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13980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1F443-96D4-4FC2-AFE4-FF8F922202E9}" type="datetimeFigureOut">
              <a:rPr lang="ca-ES" smtClean="0"/>
              <a:t>19/12/2012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9A31E-CAB6-44CB-B514-162C4BBA2EF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1741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971600" y="652080"/>
            <a:ext cx="7772400" cy="14700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ca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LAETUM FESTUM NATIVITATIS ET </a:t>
            </a:r>
            <a:r>
              <a:rPr lang="pt-B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PROSPERUM NOVUM ANNUM ! </a:t>
            </a:r>
            <a:endParaRPr lang="ca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us.123rf.com/400wm/400/400/tilo/tilo1110/tilo111000008/10864029-muneco-de-nieve-feliz-saludo-con-el-braz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90" y="2132856"/>
            <a:ext cx="2938736" cy="293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blogodisea.com/wp-content/uploads/2012/12/postales-navidad-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09"/>
            <a:ext cx="9192713" cy="689884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6" name="Imat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257" y="548680"/>
            <a:ext cx="6598197" cy="1267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8710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8</Words>
  <Application>Microsoft Office PowerPoint</Application>
  <PresentationFormat>Presentació en pantalla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</vt:i4>
      </vt:variant>
    </vt:vector>
  </HeadingPairs>
  <TitlesOfParts>
    <vt:vector size="2" baseType="lpstr">
      <vt:lpstr>Tema de l'Office</vt:lpstr>
      <vt:lpstr>LAETUM FESTUM NATIVITATIS ET PROSPERUM NOVUM ANNUM 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LAETUM FESTUM NATIVITATIS ET PROSPERUM NOVUM ANNUM !</dc:title>
  <dc:creator>IPM</dc:creator>
  <cp:lastModifiedBy>IPM</cp:lastModifiedBy>
  <cp:revision>3</cp:revision>
  <dcterms:created xsi:type="dcterms:W3CDTF">2012-12-19T10:45:02Z</dcterms:created>
  <dcterms:modified xsi:type="dcterms:W3CDTF">2012-12-19T11:28:26Z</dcterms:modified>
</cp:coreProperties>
</file>