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a-ES" smtClean="0"/>
              <a:t>Feu clic aquí per editar l'estil</a:t>
            </a:r>
            <a:endParaRPr lang="es-ES"/>
          </a:p>
        </p:txBody>
      </p:sp>
      <p:sp>
        <p:nvSpPr>
          <p:cNvPr id="3" name="Subtíto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a-ES" smtClean="0"/>
              <a:t>Feu clic aquí per editar l'estil de subtítols del patró.</a:t>
            </a:r>
            <a:endParaRPr lang="es-E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F0EF7-6F47-4059-84A1-03146C5C3D9B}" type="datetimeFigureOut">
              <a:rPr lang="es-ES" smtClean="0"/>
              <a:t>25/01/2013</a:t>
            </a:fld>
            <a:endParaRPr lang="es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D5703-3396-4D46-8F9D-4B3FE81C1A5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91442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ol i text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smtClean="0"/>
              <a:t>Feu clic aquí per editar l'estil</a:t>
            </a:r>
            <a:endParaRPr lang="es-ES"/>
          </a:p>
        </p:txBody>
      </p:sp>
      <p:sp>
        <p:nvSpPr>
          <p:cNvPr id="3" name="Contenidor de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a-ES" smtClean="0"/>
              <a:t>Feu clic aquí per editar estils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es-E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F0EF7-6F47-4059-84A1-03146C5C3D9B}" type="datetimeFigureOut">
              <a:rPr lang="es-ES" smtClean="0"/>
              <a:t>25/01/2013</a:t>
            </a:fld>
            <a:endParaRPr lang="es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D5703-3396-4D46-8F9D-4B3FE81C1A5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621875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ol vertical 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a-ES" smtClean="0"/>
              <a:t>Feu clic aquí per editar l'estil</a:t>
            </a:r>
            <a:endParaRPr lang="es-ES"/>
          </a:p>
        </p:txBody>
      </p:sp>
      <p:sp>
        <p:nvSpPr>
          <p:cNvPr id="3" name="Contenidor de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a-ES" smtClean="0"/>
              <a:t>Feu clic aquí per editar estils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es-E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F0EF7-6F47-4059-84A1-03146C5C3D9B}" type="datetimeFigureOut">
              <a:rPr lang="es-ES" smtClean="0"/>
              <a:t>25/01/2013</a:t>
            </a:fld>
            <a:endParaRPr lang="es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D5703-3396-4D46-8F9D-4B3FE81C1A5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68038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smtClean="0"/>
              <a:t>Feu clic aquí per editar l'estil</a:t>
            </a:r>
            <a:endParaRPr lang="es-ES"/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a-ES" smtClean="0"/>
              <a:t>Feu clic aquí per editar estils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es-E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F0EF7-6F47-4059-84A1-03146C5C3D9B}" type="datetimeFigureOut">
              <a:rPr lang="es-ES" smtClean="0"/>
              <a:t>25/01/2013</a:t>
            </a:fld>
            <a:endParaRPr lang="es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D5703-3396-4D46-8F9D-4B3FE81C1A5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400463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pçalera de la secci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a-ES" smtClean="0"/>
              <a:t>Feu clic aquí per editar l'estil</a:t>
            </a:r>
            <a:endParaRPr lang="es-ES"/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a-ES" smtClean="0"/>
              <a:t>Feu clic aquí per editar estils</a:t>
            </a:r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F0EF7-6F47-4059-84A1-03146C5C3D9B}" type="datetimeFigureOut">
              <a:rPr lang="es-ES" smtClean="0"/>
              <a:t>25/01/2013</a:t>
            </a:fld>
            <a:endParaRPr lang="es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D5703-3396-4D46-8F9D-4B3FE81C1A5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0658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smtClean="0"/>
              <a:t>Feu clic aquí per editar l'estil</a:t>
            </a:r>
            <a:endParaRPr lang="es-ES"/>
          </a:p>
        </p:txBody>
      </p:sp>
      <p:sp>
        <p:nvSpPr>
          <p:cNvPr id="3" name="Contenidor de contingut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a-ES" smtClean="0"/>
              <a:t>Feu clic aquí per editar estils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es-ES"/>
          </a:p>
        </p:txBody>
      </p:sp>
      <p:sp>
        <p:nvSpPr>
          <p:cNvPr id="4" name="Contenidor de contingut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a-ES" smtClean="0"/>
              <a:t>Feu clic aquí per editar estils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es-ES"/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F0EF7-6F47-4059-84A1-03146C5C3D9B}" type="datetimeFigureOut">
              <a:rPr lang="es-ES" smtClean="0"/>
              <a:t>25/01/2013</a:t>
            </a:fld>
            <a:endParaRPr lang="es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D5703-3396-4D46-8F9D-4B3FE81C1A5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768949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a-ES" smtClean="0"/>
              <a:t>Feu clic aquí per editar l'estil</a:t>
            </a:r>
            <a:endParaRPr lang="es-ES"/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a-ES" smtClean="0"/>
              <a:t>Feu clic aquí per editar estils</a:t>
            </a:r>
          </a:p>
        </p:txBody>
      </p:sp>
      <p:sp>
        <p:nvSpPr>
          <p:cNvPr id="4" name="Contenidor de contingut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a-ES" smtClean="0"/>
              <a:t>Feu clic aquí per editar estils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es-ES"/>
          </a:p>
        </p:txBody>
      </p:sp>
      <p:sp>
        <p:nvSpPr>
          <p:cNvPr id="5" name="Contenidor de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a-ES" smtClean="0"/>
              <a:t>Feu clic aquí per editar estils</a:t>
            </a:r>
          </a:p>
        </p:txBody>
      </p:sp>
      <p:sp>
        <p:nvSpPr>
          <p:cNvPr id="6" name="Contenidor de contingut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a-ES" smtClean="0"/>
              <a:t>Feu clic aquí per editar estils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es-ES"/>
          </a:p>
        </p:txBody>
      </p:sp>
      <p:sp>
        <p:nvSpPr>
          <p:cNvPr id="7" name="Contenidor de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F0EF7-6F47-4059-84A1-03146C5C3D9B}" type="datetimeFigureOut">
              <a:rPr lang="es-ES" smtClean="0"/>
              <a:t>25/01/2013</a:t>
            </a:fld>
            <a:endParaRPr lang="es-ES"/>
          </a:p>
        </p:txBody>
      </p:sp>
      <p:sp>
        <p:nvSpPr>
          <p:cNvPr id="8" name="Contenidor de peu de pà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Conteni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D5703-3396-4D46-8F9D-4B3FE81C1A5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673103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omés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smtClean="0"/>
              <a:t>Feu clic aquí per editar l'estil</a:t>
            </a:r>
            <a:endParaRPr lang="es-ES"/>
          </a:p>
        </p:txBody>
      </p:sp>
      <p:sp>
        <p:nvSpPr>
          <p:cNvPr id="3" name="Contenidor de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F0EF7-6F47-4059-84A1-03146C5C3D9B}" type="datetimeFigureOut">
              <a:rPr lang="es-ES" smtClean="0"/>
              <a:t>25/01/2013</a:t>
            </a:fld>
            <a:endParaRPr lang="es-ES"/>
          </a:p>
        </p:txBody>
      </p:sp>
      <p:sp>
        <p:nvSpPr>
          <p:cNvPr id="4" name="Contenidor de peu de pà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Conteni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D5703-3396-4D46-8F9D-4B3FE81C1A5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296144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F0EF7-6F47-4059-84A1-03146C5C3D9B}" type="datetimeFigureOut">
              <a:rPr lang="es-ES" smtClean="0"/>
              <a:t>25/01/2013</a:t>
            </a:fld>
            <a:endParaRPr lang="es-ES"/>
          </a:p>
        </p:txBody>
      </p:sp>
      <p:sp>
        <p:nvSpPr>
          <p:cNvPr id="3" name="Contenidor de peu de pà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D5703-3396-4D46-8F9D-4B3FE81C1A5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7388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ingut amb l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a-ES" smtClean="0"/>
              <a:t>Feu clic aquí per editar l'estil</a:t>
            </a:r>
            <a:endParaRPr lang="es-ES"/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a-ES" smtClean="0"/>
              <a:t>Feu clic aquí per editar estils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es-ES"/>
          </a:p>
        </p:txBody>
      </p:sp>
      <p:sp>
        <p:nvSpPr>
          <p:cNvPr id="4" name="Contenidor de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a-ES" smtClean="0"/>
              <a:t>Feu clic aquí per editar estils</a:t>
            </a:r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F0EF7-6F47-4059-84A1-03146C5C3D9B}" type="datetimeFigureOut">
              <a:rPr lang="es-ES" smtClean="0"/>
              <a:t>25/01/2013</a:t>
            </a:fld>
            <a:endParaRPr lang="es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D5703-3396-4D46-8F9D-4B3FE81C1A5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411352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tge amb l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a-ES" smtClean="0"/>
              <a:t>Feu clic aquí per editar l'estil</a:t>
            </a:r>
            <a:endParaRPr lang="es-ES"/>
          </a:p>
        </p:txBody>
      </p:sp>
      <p:sp>
        <p:nvSpPr>
          <p:cNvPr id="3" name="Contenidor d'imatg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Contenidor de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a-ES" smtClean="0"/>
              <a:t>Feu clic aquí per editar estils</a:t>
            </a:r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F0EF7-6F47-4059-84A1-03146C5C3D9B}" type="datetimeFigureOut">
              <a:rPr lang="es-ES" smtClean="0"/>
              <a:t>25/01/2013</a:t>
            </a:fld>
            <a:endParaRPr lang="es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D5703-3396-4D46-8F9D-4B3FE81C1A5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847040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títo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a-ES" smtClean="0"/>
              <a:t>Feu clic aquí per editar l'estil</a:t>
            </a:r>
            <a:endParaRPr lang="es-ES"/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a-ES" smtClean="0"/>
              <a:t>Feu clic aquí per editar estils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es-E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8F0EF7-6F47-4059-84A1-03146C5C3D9B}" type="datetimeFigureOut">
              <a:rPr lang="es-ES" smtClean="0"/>
              <a:t>25/01/2013</a:t>
            </a:fld>
            <a:endParaRPr lang="es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AD5703-3396-4D46-8F9D-4B3FE81C1A5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04485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lumnes bfp\Escritorio\foto1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472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ítol 3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ca-ES" sz="11500" dirty="0" err="1" smtClean="0">
                <a:solidFill>
                  <a:schemeClr val="bg1"/>
                </a:solidFill>
              </a:rPr>
              <a:t>Beatus</a:t>
            </a:r>
            <a:r>
              <a:rPr lang="ca-ES" sz="11500" dirty="0" smtClean="0">
                <a:solidFill>
                  <a:schemeClr val="bg1"/>
                </a:solidFill>
              </a:rPr>
              <a:t> </a:t>
            </a:r>
            <a:r>
              <a:rPr lang="ca-ES" sz="11500" dirty="0" err="1" smtClean="0">
                <a:solidFill>
                  <a:schemeClr val="bg1"/>
                </a:solidFill>
              </a:rPr>
              <a:t>Ille</a:t>
            </a:r>
            <a:endParaRPr lang="es-ES" sz="11500" dirty="0">
              <a:solidFill>
                <a:schemeClr val="bg1"/>
              </a:solidFill>
            </a:endParaRPr>
          </a:p>
        </p:txBody>
      </p:sp>
      <p:sp>
        <p:nvSpPr>
          <p:cNvPr id="5" name="Subtítol 4"/>
          <p:cNvSpPr>
            <a:spLocks noGrp="1"/>
          </p:cNvSpPr>
          <p:nvPr>
            <p:ph type="subTitle" idx="1"/>
          </p:nvPr>
        </p:nvSpPr>
        <p:spPr>
          <a:xfrm>
            <a:off x="2627784" y="5081631"/>
            <a:ext cx="6400800" cy="1752600"/>
          </a:xfrm>
        </p:spPr>
        <p:txBody>
          <a:bodyPr/>
          <a:lstStyle/>
          <a:p>
            <a:pPr algn="r"/>
            <a:r>
              <a:rPr lang="ca-ES" dirty="0" smtClean="0"/>
              <a:t>Víctor Barranco</a:t>
            </a:r>
            <a:br>
              <a:rPr lang="ca-ES" dirty="0" smtClean="0"/>
            </a:br>
            <a:r>
              <a:rPr lang="ca-ES" dirty="0" smtClean="0"/>
              <a:t>1r BATX. C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5663037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323528" y="-23097"/>
            <a:ext cx="8229600" cy="1143000"/>
          </a:xfrm>
        </p:spPr>
        <p:txBody>
          <a:bodyPr/>
          <a:lstStyle/>
          <a:p>
            <a:r>
              <a:rPr lang="ca-ES" dirty="0" err="1"/>
              <a:t>i</a:t>
            </a:r>
            <a:r>
              <a:rPr lang="ca-ES" dirty="0" err="1" smtClean="0"/>
              <a:t>Qué</a:t>
            </a:r>
            <a:r>
              <a:rPr lang="ca-ES" dirty="0" smtClean="0"/>
              <a:t> descansada vida</a:t>
            </a:r>
            <a:endParaRPr lang="es-ES" dirty="0"/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2050" name="Picture 2" descr="C:\Documents and Settings\alumnes bfp\Escritorio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61113"/>
            <a:ext cx="9144000" cy="5882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3183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es-ES" dirty="0"/>
              <a:t>la del que huye del mundanal ruido</a:t>
            </a:r>
            <a:br>
              <a:rPr lang="es-ES" dirty="0"/>
            </a:br>
            <a:endParaRPr lang="es-ES" dirty="0"/>
          </a:p>
        </p:txBody>
      </p:sp>
      <p:pic>
        <p:nvPicPr>
          <p:cNvPr id="3074" name="Picture 2" descr="C:\Documents and Settings\alumnes bfp\Escritorio\images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24744"/>
            <a:ext cx="9144000" cy="5733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35075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179512" y="0"/>
            <a:ext cx="8229600" cy="1143000"/>
          </a:xfrm>
        </p:spPr>
        <p:txBody>
          <a:bodyPr/>
          <a:lstStyle/>
          <a:p>
            <a:r>
              <a:rPr lang="es-ES" dirty="0" smtClean="0"/>
              <a:t>y sigue la escondida</a:t>
            </a:r>
            <a:endParaRPr lang="es-ES" dirty="0"/>
          </a:p>
        </p:txBody>
      </p:sp>
      <p:pic>
        <p:nvPicPr>
          <p:cNvPr id="4098" name="Picture 2" descr="C:\Documents and Settings\alumnes bfp\Escritorio\ASD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255" y="908720"/>
            <a:ext cx="9149255" cy="5931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04136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es-ES" dirty="0" smtClean="0"/>
              <a:t>Senda por donde han ido</a:t>
            </a:r>
            <a:endParaRPr lang="es-ES" dirty="0"/>
          </a:p>
        </p:txBody>
      </p:sp>
      <p:pic>
        <p:nvPicPr>
          <p:cNvPr id="5122" name="Picture 2" descr="C:\Documents and Settings\alumnes bfp\Escritorio\20120626104658-sdc1375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8720"/>
            <a:ext cx="9144000" cy="5949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49612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los pocos sabios que en el mundo han sido</a:t>
            </a:r>
            <a:endParaRPr lang="es-ES" dirty="0"/>
          </a:p>
        </p:txBody>
      </p:sp>
      <p:pic>
        <p:nvPicPr>
          <p:cNvPr id="6147" name="Picture 3" descr="C:\Documents and Settings\alumnes bfp\Escritorio\siete-sabios-de-grec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84784"/>
            <a:ext cx="9144000" cy="5373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6003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467544" y="2492896"/>
            <a:ext cx="8229600" cy="2794322"/>
          </a:xfrm>
        </p:spPr>
        <p:txBody>
          <a:bodyPr>
            <a:noAutofit/>
          </a:bodyPr>
          <a:lstStyle/>
          <a:p>
            <a:r>
              <a:rPr lang="ca-ES" sz="8800" dirty="0" smtClean="0">
                <a:solidFill>
                  <a:schemeClr val="accent2"/>
                </a:solidFill>
              </a:rPr>
              <a:t>BEATUS ILLE</a:t>
            </a:r>
            <a:br>
              <a:rPr lang="ca-ES" sz="8800" dirty="0" smtClean="0">
                <a:solidFill>
                  <a:schemeClr val="accent2"/>
                </a:solidFill>
              </a:rPr>
            </a:br>
            <a:r>
              <a:rPr lang="ca-ES" sz="8800" dirty="0" err="1" smtClean="0">
                <a:solidFill>
                  <a:schemeClr val="accent2"/>
                </a:solidFill>
              </a:rPr>
              <a:t>Fray</a:t>
            </a:r>
            <a:r>
              <a:rPr lang="ca-ES" sz="8800" dirty="0" smtClean="0">
                <a:solidFill>
                  <a:schemeClr val="accent2"/>
                </a:solidFill>
              </a:rPr>
              <a:t> Luis de León</a:t>
            </a:r>
            <a:r>
              <a:rPr lang="ca-ES" sz="8800" dirty="0" smtClean="0"/>
              <a:t/>
            </a:r>
            <a:br>
              <a:rPr lang="ca-ES" sz="8800" dirty="0" smtClean="0"/>
            </a:br>
            <a:endParaRPr lang="es-ES" sz="8800" dirty="0"/>
          </a:p>
        </p:txBody>
      </p:sp>
    </p:spTree>
    <p:extLst>
      <p:ext uri="{BB962C8B-B14F-4D97-AF65-F5344CB8AC3E}">
        <p14:creationId xmlns:p14="http://schemas.microsoft.com/office/powerpoint/2010/main" val="825956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l'Office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34</Words>
  <Application>Microsoft Office PowerPoint</Application>
  <PresentationFormat>Presentació en pantalla (4:3)</PresentationFormat>
  <Paragraphs>8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Títols de les diapositives</vt:lpstr>
      </vt:variant>
      <vt:variant>
        <vt:i4>7</vt:i4>
      </vt:variant>
    </vt:vector>
  </HeadingPairs>
  <TitlesOfParts>
    <vt:vector size="8" baseType="lpstr">
      <vt:lpstr>Tema de l'Office</vt:lpstr>
      <vt:lpstr>Beatus Ille</vt:lpstr>
      <vt:lpstr>iQué descansada vida</vt:lpstr>
      <vt:lpstr>la del que huye del mundanal ruido </vt:lpstr>
      <vt:lpstr>y sigue la escondida</vt:lpstr>
      <vt:lpstr>Senda por donde han ido</vt:lpstr>
      <vt:lpstr>los pocos sabios que en el mundo han sido</vt:lpstr>
      <vt:lpstr>BEATUS ILLE Fray Luis de León </vt:lpstr>
    </vt:vector>
  </TitlesOfParts>
  <Company>Departament d'Educació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Beatus Ille</dc:title>
  <dc:creator>TIC</dc:creator>
  <cp:lastModifiedBy>TIC</cp:lastModifiedBy>
  <cp:revision>3</cp:revision>
  <dcterms:created xsi:type="dcterms:W3CDTF">2013-01-25T07:34:54Z</dcterms:created>
  <dcterms:modified xsi:type="dcterms:W3CDTF">2013-01-25T08:01:56Z</dcterms:modified>
</cp:coreProperties>
</file>